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64" r:id="rId3"/>
    <p:sldId id="265" r:id="rId4"/>
    <p:sldId id="266" r:id="rId5"/>
  </p:sldIdLst>
  <p:sldSz cx="12192000" cy="6858000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8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23D55DF-FBAC-468E-9F49-360BBA6D6A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778EB74F-6CA8-4332-A770-EAF339DDAE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CBB061F-008A-4F92-AA07-FDBE26850F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2/04/2025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1E48A19-64A7-48DF-992A-86C1026F8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7039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BB81B9B-9CD1-4069-B782-FC1AC348F9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7FDFF7E-6D73-4D7B-91B3-E4B8F478C5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884B74C-83BC-414B-B983-B942DDB9A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2/04/2025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EE3A287-5482-424D-87F3-B5220A805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44560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0184D07-8950-48CF-B730-75152D9BF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6C7F4FF-FA75-4D82-A4D3-F54DAF7E3A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5A6D0D0-322A-40BE-9ACF-BFDC0D8F8C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2/04/2025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4E95FD0-465E-4EEC-9159-28036F1543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878068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0E96795-350E-46FF-AAF9-AEDEB4BB0F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89434DA-1606-451A-9A84-0BB427D26D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5C146F5C-B8AA-47B6-B8A0-DC5486DEC6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F5E40BE-5B3C-4885-BF51-6039FC426A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2/04/2025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47563D9B-1B51-4F69-9355-5D62E5672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5702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1D3E993-0D9A-4A1A-B7D7-20874FA289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4E20216-FD36-4BA0-94B3-9F7A8D2AD5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1F5E106-4845-45EA-AAE0-50DBD45929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19B424AD-7090-4299-94A0-5800E2A774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CCC964D6-ECE5-4A64-9CD0-B3E6BC94CD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FBBCC6F7-047F-449F-A5A0-EE6B570E91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2/04/2025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4C6D2621-BAB5-4DD1-B7BA-B2EE6CB2B5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53240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B6E7D5C-1488-470A-ABCE-D25FDADCAB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436221AF-3536-4444-BE1D-7CE201CBF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2/04/2025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352207C1-5E8E-431F-A2AA-1725D26DEF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88029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875B112F-636A-4397-A78A-01802A678F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2/04/2025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78008388-ED92-420C-B2B6-777F5D00C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014248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3C41153-542D-4D2F-8BC9-2AF003EB63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4E2708F-15E1-420E-92D6-18C2DEF0E2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373D0AB-E067-4E60-98EB-5E6B0F4688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7A91E871-1490-4BEB-8B40-86A03F749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2/04/2025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24F7EBAC-8672-4094-A401-7A998CF71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86077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B42E88D-B947-48A1-8807-6AD98E0F8E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F9292837-DF12-4492-9C5B-4B7D8CC768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149C76AE-1A1B-43B7-9C07-3C4263D4D2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98CC6D7-F747-485F-AFE5-898577BF4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2/04/2025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AF171F28-6C17-4979-9860-92D52F85AF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74729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099054AB-079E-441A-AFD5-EA02D7190D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FB9EFD9-1D95-405D-B9B0-964F637CA6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D19C4AD-531D-4DA2-9F5F-93E8F2121C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40074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1B64CF62-D309-45A3-8A93-04200E2FD13C}" type="datetimeFigureOut">
              <a:rPr lang="nl-BE" smtClean="0"/>
              <a:pPr/>
              <a:t>2/04/2025</a:t>
            </a:fld>
            <a:endParaRPr lang="nl-BE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6FD8A5F-1A13-4EC4-9CA6-FD8D6A992E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0074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187788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kstvak 3">
            <a:extLst>
              <a:ext uri="{FF2B5EF4-FFF2-40B4-BE49-F238E27FC236}">
                <a16:creationId xmlns:a16="http://schemas.microsoft.com/office/drawing/2014/main" id="{ACA855CD-B77B-232F-0DD8-9C6982AFDE27}"/>
              </a:ext>
            </a:extLst>
          </p:cNvPr>
          <p:cNvSpPr txBox="1"/>
          <p:nvPr/>
        </p:nvSpPr>
        <p:spPr>
          <a:xfrm>
            <a:off x="2692639" y="5749226"/>
            <a:ext cx="57295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b="1" dirty="0">
                <a:solidFill>
                  <a:schemeClr val="bg1"/>
                </a:solidFill>
              </a:rPr>
              <a:t>Huidige situatie</a:t>
            </a:r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416F6E93-69C1-3CF3-65BC-34C6BE89A3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907" y="327657"/>
            <a:ext cx="10943268" cy="5677392"/>
          </a:xfrm>
          <a:prstGeom prst="rect">
            <a:avLst/>
          </a:prstGeom>
        </p:spPr>
      </p:pic>
      <p:cxnSp>
        <p:nvCxnSpPr>
          <p:cNvPr id="8" name="Rechte verbindingslijn 7">
            <a:extLst>
              <a:ext uri="{FF2B5EF4-FFF2-40B4-BE49-F238E27FC236}">
                <a16:creationId xmlns:a16="http://schemas.microsoft.com/office/drawing/2014/main" id="{C1F8B143-01BD-3EE5-0DD0-88CA9D1D67CD}"/>
              </a:ext>
            </a:extLst>
          </p:cNvPr>
          <p:cNvCxnSpPr>
            <a:cxnSpLocks/>
          </p:cNvCxnSpPr>
          <p:nvPr/>
        </p:nvCxnSpPr>
        <p:spPr>
          <a:xfrm>
            <a:off x="7257867" y="4258220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Rechte verbindingslijn 8">
            <a:extLst>
              <a:ext uri="{FF2B5EF4-FFF2-40B4-BE49-F238E27FC236}">
                <a16:creationId xmlns:a16="http://schemas.microsoft.com/office/drawing/2014/main" id="{81D542AF-6DE6-8317-2C1F-B25C92D528D3}"/>
              </a:ext>
            </a:extLst>
          </p:cNvPr>
          <p:cNvCxnSpPr>
            <a:cxnSpLocks/>
          </p:cNvCxnSpPr>
          <p:nvPr/>
        </p:nvCxnSpPr>
        <p:spPr>
          <a:xfrm>
            <a:off x="7575638" y="4651317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Rechte verbindingslijn 9">
            <a:extLst>
              <a:ext uri="{FF2B5EF4-FFF2-40B4-BE49-F238E27FC236}">
                <a16:creationId xmlns:a16="http://schemas.microsoft.com/office/drawing/2014/main" id="{74571DAE-286B-CCB4-6CCB-38F00A66137F}"/>
              </a:ext>
            </a:extLst>
          </p:cNvPr>
          <p:cNvCxnSpPr>
            <a:cxnSpLocks/>
          </p:cNvCxnSpPr>
          <p:nvPr/>
        </p:nvCxnSpPr>
        <p:spPr>
          <a:xfrm>
            <a:off x="7893409" y="5077838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Rechte verbindingslijn 10">
            <a:extLst>
              <a:ext uri="{FF2B5EF4-FFF2-40B4-BE49-F238E27FC236}">
                <a16:creationId xmlns:a16="http://schemas.microsoft.com/office/drawing/2014/main" id="{9FB676F4-6720-2E5A-19B8-9B58341CB8A1}"/>
              </a:ext>
            </a:extLst>
          </p:cNvPr>
          <p:cNvCxnSpPr>
            <a:cxnSpLocks/>
          </p:cNvCxnSpPr>
          <p:nvPr/>
        </p:nvCxnSpPr>
        <p:spPr>
          <a:xfrm>
            <a:off x="8204908" y="5409486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Rechte verbindingslijn 11">
            <a:extLst>
              <a:ext uri="{FF2B5EF4-FFF2-40B4-BE49-F238E27FC236}">
                <a16:creationId xmlns:a16="http://schemas.microsoft.com/office/drawing/2014/main" id="{2453CE8C-C2C4-625E-FE2D-963FD33BEEDF}"/>
              </a:ext>
            </a:extLst>
          </p:cNvPr>
          <p:cNvCxnSpPr>
            <a:cxnSpLocks/>
          </p:cNvCxnSpPr>
          <p:nvPr/>
        </p:nvCxnSpPr>
        <p:spPr>
          <a:xfrm>
            <a:off x="8509493" y="5717389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Rechte verbindingslijn 12">
            <a:extLst>
              <a:ext uri="{FF2B5EF4-FFF2-40B4-BE49-F238E27FC236}">
                <a16:creationId xmlns:a16="http://schemas.microsoft.com/office/drawing/2014/main" id="{E521E4A9-389B-0ED4-7DEF-7986781AC185}"/>
              </a:ext>
            </a:extLst>
          </p:cNvPr>
          <p:cNvCxnSpPr>
            <a:cxnSpLocks/>
          </p:cNvCxnSpPr>
          <p:nvPr/>
        </p:nvCxnSpPr>
        <p:spPr>
          <a:xfrm>
            <a:off x="6004104" y="2821938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Rechte verbindingslijn 13">
            <a:extLst>
              <a:ext uri="{FF2B5EF4-FFF2-40B4-BE49-F238E27FC236}">
                <a16:creationId xmlns:a16="http://schemas.microsoft.com/office/drawing/2014/main" id="{A1FB656D-2B9F-260E-D3B0-F1943BC70B23}"/>
              </a:ext>
            </a:extLst>
          </p:cNvPr>
          <p:cNvCxnSpPr>
            <a:cxnSpLocks/>
          </p:cNvCxnSpPr>
          <p:nvPr/>
        </p:nvCxnSpPr>
        <p:spPr>
          <a:xfrm>
            <a:off x="6359681" y="3212497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Rechte verbindingslijn 14">
            <a:extLst>
              <a:ext uri="{FF2B5EF4-FFF2-40B4-BE49-F238E27FC236}">
                <a16:creationId xmlns:a16="http://schemas.microsoft.com/office/drawing/2014/main" id="{A4A2E978-F62B-0F8E-FFD4-5E2042451B11}"/>
              </a:ext>
            </a:extLst>
          </p:cNvPr>
          <p:cNvCxnSpPr>
            <a:cxnSpLocks/>
          </p:cNvCxnSpPr>
          <p:nvPr/>
        </p:nvCxnSpPr>
        <p:spPr>
          <a:xfrm>
            <a:off x="6648268" y="3570799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Rechte verbindingslijn 15">
            <a:extLst>
              <a:ext uri="{FF2B5EF4-FFF2-40B4-BE49-F238E27FC236}">
                <a16:creationId xmlns:a16="http://schemas.microsoft.com/office/drawing/2014/main" id="{04DDB700-A7FB-C5DD-D994-1605499EE604}"/>
              </a:ext>
            </a:extLst>
          </p:cNvPr>
          <p:cNvCxnSpPr>
            <a:cxnSpLocks/>
          </p:cNvCxnSpPr>
          <p:nvPr/>
        </p:nvCxnSpPr>
        <p:spPr>
          <a:xfrm>
            <a:off x="6944374" y="3869114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Rechte verbindingslijn 16">
            <a:extLst>
              <a:ext uri="{FF2B5EF4-FFF2-40B4-BE49-F238E27FC236}">
                <a16:creationId xmlns:a16="http://schemas.microsoft.com/office/drawing/2014/main" id="{E96049BC-B0EF-BC0C-142C-BDC9E9C2DF95}"/>
              </a:ext>
            </a:extLst>
          </p:cNvPr>
          <p:cNvCxnSpPr>
            <a:cxnSpLocks/>
          </p:cNvCxnSpPr>
          <p:nvPr/>
        </p:nvCxnSpPr>
        <p:spPr>
          <a:xfrm>
            <a:off x="4436846" y="856657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Rechte verbindingslijn 17">
            <a:extLst>
              <a:ext uri="{FF2B5EF4-FFF2-40B4-BE49-F238E27FC236}">
                <a16:creationId xmlns:a16="http://schemas.microsoft.com/office/drawing/2014/main" id="{F2A67142-704D-C76F-F20F-1DFB0FD29605}"/>
              </a:ext>
            </a:extLst>
          </p:cNvPr>
          <p:cNvCxnSpPr>
            <a:cxnSpLocks/>
          </p:cNvCxnSpPr>
          <p:nvPr/>
        </p:nvCxnSpPr>
        <p:spPr>
          <a:xfrm>
            <a:off x="5465538" y="2153803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echte verbindingslijn 18">
            <a:extLst>
              <a:ext uri="{FF2B5EF4-FFF2-40B4-BE49-F238E27FC236}">
                <a16:creationId xmlns:a16="http://schemas.microsoft.com/office/drawing/2014/main" id="{FCA9BB53-8457-18B2-28D5-571FC4D7BBCE}"/>
              </a:ext>
            </a:extLst>
          </p:cNvPr>
          <p:cNvCxnSpPr>
            <a:cxnSpLocks/>
          </p:cNvCxnSpPr>
          <p:nvPr/>
        </p:nvCxnSpPr>
        <p:spPr>
          <a:xfrm>
            <a:off x="5765188" y="2500756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Rechte verbindingslijn 19">
            <a:extLst>
              <a:ext uri="{FF2B5EF4-FFF2-40B4-BE49-F238E27FC236}">
                <a16:creationId xmlns:a16="http://schemas.microsoft.com/office/drawing/2014/main" id="{5FE66856-AF63-190D-BB46-CF32DEEDD4C0}"/>
              </a:ext>
            </a:extLst>
          </p:cNvPr>
          <p:cNvCxnSpPr>
            <a:cxnSpLocks/>
          </p:cNvCxnSpPr>
          <p:nvPr/>
        </p:nvCxnSpPr>
        <p:spPr>
          <a:xfrm>
            <a:off x="5146967" y="1796374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Rechte verbindingslijn 20">
            <a:extLst>
              <a:ext uri="{FF2B5EF4-FFF2-40B4-BE49-F238E27FC236}">
                <a16:creationId xmlns:a16="http://schemas.microsoft.com/office/drawing/2014/main" id="{C74ACE2E-2ED6-9EB0-1394-14F5CBA602ED}"/>
              </a:ext>
            </a:extLst>
          </p:cNvPr>
          <p:cNvCxnSpPr>
            <a:cxnSpLocks/>
          </p:cNvCxnSpPr>
          <p:nvPr/>
        </p:nvCxnSpPr>
        <p:spPr>
          <a:xfrm>
            <a:off x="4783799" y="1317224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49073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0AFB0B-EB89-04E9-5296-371112291E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kstvak 3">
            <a:extLst>
              <a:ext uri="{FF2B5EF4-FFF2-40B4-BE49-F238E27FC236}">
                <a16:creationId xmlns:a16="http://schemas.microsoft.com/office/drawing/2014/main" id="{6549E4FA-A2F4-EE0C-9309-D8968363E2B6}"/>
              </a:ext>
            </a:extLst>
          </p:cNvPr>
          <p:cNvSpPr txBox="1"/>
          <p:nvPr/>
        </p:nvSpPr>
        <p:spPr>
          <a:xfrm>
            <a:off x="2692639" y="5749226"/>
            <a:ext cx="57295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b="1" dirty="0">
                <a:solidFill>
                  <a:schemeClr val="bg1"/>
                </a:solidFill>
              </a:rPr>
              <a:t>Huidige situatie</a:t>
            </a:r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C0D2CBD5-D944-B618-DD3B-2C1EDFA8D5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296" y="556011"/>
            <a:ext cx="10699407" cy="5745978"/>
          </a:xfrm>
          <a:prstGeom prst="rect">
            <a:avLst/>
          </a:prstGeom>
        </p:spPr>
      </p:pic>
      <p:cxnSp>
        <p:nvCxnSpPr>
          <p:cNvPr id="5" name="Rechte verbindingslijn 4">
            <a:extLst>
              <a:ext uri="{FF2B5EF4-FFF2-40B4-BE49-F238E27FC236}">
                <a16:creationId xmlns:a16="http://schemas.microsoft.com/office/drawing/2014/main" id="{26680A40-1F0C-91B6-E63B-56BC3FDABE63}"/>
              </a:ext>
            </a:extLst>
          </p:cNvPr>
          <p:cNvCxnSpPr>
            <a:cxnSpLocks/>
          </p:cNvCxnSpPr>
          <p:nvPr/>
        </p:nvCxnSpPr>
        <p:spPr>
          <a:xfrm>
            <a:off x="6187825" y="4462501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Rechte verbindingslijn 5">
            <a:extLst>
              <a:ext uri="{FF2B5EF4-FFF2-40B4-BE49-F238E27FC236}">
                <a16:creationId xmlns:a16="http://schemas.microsoft.com/office/drawing/2014/main" id="{3E1395F2-9D76-7B57-272D-84C5A30564EA}"/>
              </a:ext>
            </a:extLst>
          </p:cNvPr>
          <p:cNvCxnSpPr>
            <a:cxnSpLocks/>
          </p:cNvCxnSpPr>
          <p:nvPr/>
        </p:nvCxnSpPr>
        <p:spPr>
          <a:xfrm>
            <a:off x="6505595" y="4866572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Rechte verbindingslijn 7">
            <a:extLst>
              <a:ext uri="{FF2B5EF4-FFF2-40B4-BE49-F238E27FC236}">
                <a16:creationId xmlns:a16="http://schemas.microsoft.com/office/drawing/2014/main" id="{A8D4D496-CFB9-9282-F93E-99D99BFFF102}"/>
              </a:ext>
            </a:extLst>
          </p:cNvPr>
          <p:cNvCxnSpPr>
            <a:cxnSpLocks/>
          </p:cNvCxnSpPr>
          <p:nvPr/>
        </p:nvCxnSpPr>
        <p:spPr>
          <a:xfrm>
            <a:off x="6844371" y="5230238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Rechte verbindingslijn 8">
            <a:extLst>
              <a:ext uri="{FF2B5EF4-FFF2-40B4-BE49-F238E27FC236}">
                <a16:creationId xmlns:a16="http://schemas.microsoft.com/office/drawing/2014/main" id="{2224A431-DE96-2134-10D9-D0A8DABFA145}"/>
              </a:ext>
            </a:extLst>
          </p:cNvPr>
          <p:cNvCxnSpPr>
            <a:cxnSpLocks/>
          </p:cNvCxnSpPr>
          <p:nvPr/>
        </p:nvCxnSpPr>
        <p:spPr>
          <a:xfrm>
            <a:off x="7160520" y="5635916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Rechte verbindingslijn 9">
            <a:extLst>
              <a:ext uri="{FF2B5EF4-FFF2-40B4-BE49-F238E27FC236}">
                <a16:creationId xmlns:a16="http://schemas.microsoft.com/office/drawing/2014/main" id="{6EB7706F-909F-974C-DA08-36A61F0CB24A}"/>
              </a:ext>
            </a:extLst>
          </p:cNvPr>
          <p:cNvCxnSpPr>
            <a:cxnSpLocks/>
          </p:cNvCxnSpPr>
          <p:nvPr/>
        </p:nvCxnSpPr>
        <p:spPr>
          <a:xfrm>
            <a:off x="7471876" y="6010306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Rechte verbindingslijn 10">
            <a:extLst>
              <a:ext uri="{FF2B5EF4-FFF2-40B4-BE49-F238E27FC236}">
                <a16:creationId xmlns:a16="http://schemas.microsoft.com/office/drawing/2014/main" id="{742FEA11-2D82-75D5-8A39-4D25BD9CFF8B}"/>
              </a:ext>
            </a:extLst>
          </p:cNvPr>
          <p:cNvCxnSpPr>
            <a:cxnSpLocks/>
          </p:cNvCxnSpPr>
          <p:nvPr/>
        </p:nvCxnSpPr>
        <p:spPr>
          <a:xfrm>
            <a:off x="5345422" y="3429000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Rechte verbindingslijn 11">
            <a:extLst>
              <a:ext uri="{FF2B5EF4-FFF2-40B4-BE49-F238E27FC236}">
                <a16:creationId xmlns:a16="http://schemas.microsoft.com/office/drawing/2014/main" id="{3712C78E-76F0-B76C-CD4E-51658B311650}"/>
              </a:ext>
            </a:extLst>
          </p:cNvPr>
          <p:cNvCxnSpPr>
            <a:cxnSpLocks/>
          </p:cNvCxnSpPr>
          <p:nvPr/>
        </p:nvCxnSpPr>
        <p:spPr>
          <a:xfrm>
            <a:off x="5630106" y="3778322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Rechte verbindingslijn 12">
            <a:extLst>
              <a:ext uri="{FF2B5EF4-FFF2-40B4-BE49-F238E27FC236}">
                <a16:creationId xmlns:a16="http://schemas.microsoft.com/office/drawing/2014/main" id="{95EE26B8-3A3B-05E4-A847-F1364EA5B71D}"/>
              </a:ext>
            </a:extLst>
          </p:cNvPr>
          <p:cNvCxnSpPr>
            <a:cxnSpLocks/>
          </p:cNvCxnSpPr>
          <p:nvPr/>
        </p:nvCxnSpPr>
        <p:spPr>
          <a:xfrm>
            <a:off x="5922968" y="4144731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Rechte verbindingslijn 13">
            <a:extLst>
              <a:ext uri="{FF2B5EF4-FFF2-40B4-BE49-F238E27FC236}">
                <a16:creationId xmlns:a16="http://schemas.microsoft.com/office/drawing/2014/main" id="{6E93535B-78E8-3CAD-D4C9-05B3FE9F1104}"/>
              </a:ext>
            </a:extLst>
          </p:cNvPr>
          <p:cNvCxnSpPr>
            <a:cxnSpLocks/>
          </p:cNvCxnSpPr>
          <p:nvPr/>
        </p:nvCxnSpPr>
        <p:spPr>
          <a:xfrm>
            <a:off x="4718949" y="2653157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Rechte verbindingslijn 14">
            <a:extLst>
              <a:ext uri="{FF2B5EF4-FFF2-40B4-BE49-F238E27FC236}">
                <a16:creationId xmlns:a16="http://schemas.microsoft.com/office/drawing/2014/main" id="{CEA8E924-47D5-E8DB-A9F1-5DE09F328963}"/>
              </a:ext>
            </a:extLst>
          </p:cNvPr>
          <p:cNvCxnSpPr>
            <a:cxnSpLocks/>
          </p:cNvCxnSpPr>
          <p:nvPr/>
        </p:nvCxnSpPr>
        <p:spPr>
          <a:xfrm>
            <a:off x="4414148" y="2319173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Rechte verbindingslijn 15">
            <a:extLst>
              <a:ext uri="{FF2B5EF4-FFF2-40B4-BE49-F238E27FC236}">
                <a16:creationId xmlns:a16="http://schemas.microsoft.com/office/drawing/2014/main" id="{B4BEB0E2-44C4-CFAE-FF4C-F1B1BDA6659A}"/>
              </a:ext>
            </a:extLst>
          </p:cNvPr>
          <p:cNvCxnSpPr>
            <a:cxnSpLocks/>
          </p:cNvCxnSpPr>
          <p:nvPr/>
        </p:nvCxnSpPr>
        <p:spPr>
          <a:xfrm>
            <a:off x="5023749" y="3046487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Rechte verbindingslijn 16">
            <a:extLst>
              <a:ext uri="{FF2B5EF4-FFF2-40B4-BE49-F238E27FC236}">
                <a16:creationId xmlns:a16="http://schemas.microsoft.com/office/drawing/2014/main" id="{E98E0BC2-4784-6E3A-E2EB-BDCD7B9EEF53}"/>
              </a:ext>
            </a:extLst>
          </p:cNvPr>
          <p:cNvCxnSpPr>
            <a:cxnSpLocks/>
          </p:cNvCxnSpPr>
          <p:nvPr/>
        </p:nvCxnSpPr>
        <p:spPr>
          <a:xfrm>
            <a:off x="3833731" y="1592841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Rechte verbindingslijn 17">
            <a:extLst>
              <a:ext uri="{FF2B5EF4-FFF2-40B4-BE49-F238E27FC236}">
                <a16:creationId xmlns:a16="http://schemas.microsoft.com/office/drawing/2014/main" id="{00D2406B-740B-1764-1F1E-88144915B33D}"/>
              </a:ext>
            </a:extLst>
          </p:cNvPr>
          <p:cNvCxnSpPr>
            <a:cxnSpLocks/>
          </p:cNvCxnSpPr>
          <p:nvPr/>
        </p:nvCxnSpPr>
        <p:spPr>
          <a:xfrm>
            <a:off x="3548387" y="1249131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echte verbindingslijn 18">
            <a:extLst>
              <a:ext uri="{FF2B5EF4-FFF2-40B4-BE49-F238E27FC236}">
                <a16:creationId xmlns:a16="http://schemas.microsoft.com/office/drawing/2014/main" id="{525BC611-6749-A587-6858-D1676830411B}"/>
              </a:ext>
            </a:extLst>
          </p:cNvPr>
          <p:cNvCxnSpPr>
            <a:cxnSpLocks/>
          </p:cNvCxnSpPr>
          <p:nvPr/>
        </p:nvCxnSpPr>
        <p:spPr>
          <a:xfrm>
            <a:off x="4138532" y="1975463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Rechte verbindingslijn 19">
            <a:extLst>
              <a:ext uri="{FF2B5EF4-FFF2-40B4-BE49-F238E27FC236}">
                <a16:creationId xmlns:a16="http://schemas.microsoft.com/office/drawing/2014/main" id="{5F66E2C1-B8BA-7E87-CA42-2C9F49D60E4F}"/>
              </a:ext>
            </a:extLst>
          </p:cNvPr>
          <p:cNvCxnSpPr>
            <a:cxnSpLocks/>
          </p:cNvCxnSpPr>
          <p:nvPr/>
        </p:nvCxnSpPr>
        <p:spPr>
          <a:xfrm>
            <a:off x="3250072" y="863267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Rechte verbindingslijn 20">
            <a:extLst>
              <a:ext uri="{FF2B5EF4-FFF2-40B4-BE49-F238E27FC236}">
                <a16:creationId xmlns:a16="http://schemas.microsoft.com/office/drawing/2014/main" id="{25D0DBB3-E95D-9D7C-F716-C39EDC1D42AD}"/>
              </a:ext>
            </a:extLst>
          </p:cNvPr>
          <p:cNvCxnSpPr>
            <a:cxnSpLocks/>
          </p:cNvCxnSpPr>
          <p:nvPr/>
        </p:nvCxnSpPr>
        <p:spPr>
          <a:xfrm>
            <a:off x="2938786" y="529093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170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2211CE-8AAD-234D-0938-CBF4227095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kstvak 3">
            <a:extLst>
              <a:ext uri="{FF2B5EF4-FFF2-40B4-BE49-F238E27FC236}">
                <a16:creationId xmlns:a16="http://schemas.microsoft.com/office/drawing/2014/main" id="{60DB7B33-571E-674B-7D3C-294758E297AF}"/>
              </a:ext>
            </a:extLst>
          </p:cNvPr>
          <p:cNvSpPr txBox="1"/>
          <p:nvPr/>
        </p:nvSpPr>
        <p:spPr>
          <a:xfrm>
            <a:off x="2692639" y="5749226"/>
            <a:ext cx="57295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b="1" dirty="0">
                <a:solidFill>
                  <a:schemeClr val="bg1"/>
                </a:solidFill>
              </a:rPr>
              <a:t>Huidige situatie</a:t>
            </a: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7217DE0D-A2FE-0990-E7D5-12D50440D2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5500" y="556011"/>
            <a:ext cx="9220999" cy="5745978"/>
          </a:xfrm>
          <a:prstGeom prst="rect">
            <a:avLst/>
          </a:prstGeom>
        </p:spPr>
      </p:pic>
      <p:cxnSp>
        <p:nvCxnSpPr>
          <p:cNvPr id="12" name="Rechte verbindingslijn 11">
            <a:extLst>
              <a:ext uri="{FF2B5EF4-FFF2-40B4-BE49-F238E27FC236}">
                <a16:creationId xmlns:a16="http://schemas.microsoft.com/office/drawing/2014/main" id="{2A860D85-C508-DC92-88E3-0A96945BB0D8}"/>
              </a:ext>
            </a:extLst>
          </p:cNvPr>
          <p:cNvCxnSpPr>
            <a:cxnSpLocks/>
          </p:cNvCxnSpPr>
          <p:nvPr/>
        </p:nvCxnSpPr>
        <p:spPr>
          <a:xfrm>
            <a:off x="7043859" y="4861335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Rechte verbindingslijn 14">
            <a:extLst>
              <a:ext uri="{FF2B5EF4-FFF2-40B4-BE49-F238E27FC236}">
                <a16:creationId xmlns:a16="http://schemas.microsoft.com/office/drawing/2014/main" id="{46D4DEA8-2C75-47F0-D8E4-53C5EF054623}"/>
              </a:ext>
            </a:extLst>
          </p:cNvPr>
          <p:cNvCxnSpPr>
            <a:cxnSpLocks/>
          </p:cNvCxnSpPr>
          <p:nvPr/>
        </p:nvCxnSpPr>
        <p:spPr>
          <a:xfrm>
            <a:off x="6349953" y="4040969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Rechte verbindingslijn 15">
            <a:extLst>
              <a:ext uri="{FF2B5EF4-FFF2-40B4-BE49-F238E27FC236}">
                <a16:creationId xmlns:a16="http://schemas.microsoft.com/office/drawing/2014/main" id="{01A02621-3C08-3632-A41D-63B92FB33B4E}"/>
              </a:ext>
            </a:extLst>
          </p:cNvPr>
          <p:cNvCxnSpPr>
            <a:cxnSpLocks/>
          </p:cNvCxnSpPr>
          <p:nvPr/>
        </p:nvCxnSpPr>
        <p:spPr>
          <a:xfrm>
            <a:off x="6735817" y="4504654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Rechte verbindingslijn 16">
            <a:extLst>
              <a:ext uri="{FF2B5EF4-FFF2-40B4-BE49-F238E27FC236}">
                <a16:creationId xmlns:a16="http://schemas.microsoft.com/office/drawing/2014/main" id="{57F1DAD3-00FE-77ED-00A3-252CCBB3F350}"/>
              </a:ext>
            </a:extLst>
          </p:cNvPr>
          <p:cNvCxnSpPr>
            <a:cxnSpLocks/>
          </p:cNvCxnSpPr>
          <p:nvPr/>
        </p:nvCxnSpPr>
        <p:spPr>
          <a:xfrm>
            <a:off x="6004103" y="3612952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Rechte verbindingslijn 17">
            <a:extLst>
              <a:ext uri="{FF2B5EF4-FFF2-40B4-BE49-F238E27FC236}">
                <a16:creationId xmlns:a16="http://schemas.microsoft.com/office/drawing/2014/main" id="{76CDD21B-ADFA-61C1-2898-865FDFFE95D3}"/>
              </a:ext>
            </a:extLst>
          </p:cNvPr>
          <p:cNvCxnSpPr>
            <a:cxnSpLocks/>
          </p:cNvCxnSpPr>
          <p:nvPr/>
        </p:nvCxnSpPr>
        <p:spPr>
          <a:xfrm>
            <a:off x="5373642" y="2827864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echte verbindingslijn 18">
            <a:extLst>
              <a:ext uri="{FF2B5EF4-FFF2-40B4-BE49-F238E27FC236}">
                <a16:creationId xmlns:a16="http://schemas.microsoft.com/office/drawing/2014/main" id="{9FA89F39-E750-15C6-0F31-BA06AC722A62}"/>
              </a:ext>
            </a:extLst>
          </p:cNvPr>
          <p:cNvCxnSpPr>
            <a:cxnSpLocks/>
          </p:cNvCxnSpPr>
          <p:nvPr/>
        </p:nvCxnSpPr>
        <p:spPr>
          <a:xfrm>
            <a:off x="5046447" y="2465088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Rechte verbindingslijn 19">
            <a:extLst>
              <a:ext uri="{FF2B5EF4-FFF2-40B4-BE49-F238E27FC236}">
                <a16:creationId xmlns:a16="http://schemas.microsoft.com/office/drawing/2014/main" id="{12D6A31B-A5AF-2172-7F33-9355C1D6D3A3}"/>
              </a:ext>
            </a:extLst>
          </p:cNvPr>
          <p:cNvCxnSpPr>
            <a:cxnSpLocks/>
          </p:cNvCxnSpPr>
          <p:nvPr/>
        </p:nvCxnSpPr>
        <p:spPr>
          <a:xfrm>
            <a:off x="4657341" y="2017615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Rechte verbindingslijn 20">
            <a:extLst>
              <a:ext uri="{FF2B5EF4-FFF2-40B4-BE49-F238E27FC236}">
                <a16:creationId xmlns:a16="http://schemas.microsoft.com/office/drawing/2014/main" id="{CA16556B-6100-40F4-AA0F-9AA5C78BB679}"/>
              </a:ext>
            </a:extLst>
          </p:cNvPr>
          <p:cNvCxnSpPr>
            <a:cxnSpLocks/>
          </p:cNvCxnSpPr>
          <p:nvPr/>
        </p:nvCxnSpPr>
        <p:spPr>
          <a:xfrm>
            <a:off x="4242293" y="1484304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Rechte verbindingslijn 21">
            <a:extLst>
              <a:ext uri="{FF2B5EF4-FFF2-40B4-BE49-F238E27FC236}">
                <a16:creationId xmlns:a16="http://schemas.microsoft.com/office/drawing/2014/main" id="{96108E04-BD51-ACE8-2A9D-E0A8A78C6947}"/>
              </a:ext>
            </a:extLst>
          </p:cNvPr>
          <p:cNvCxnSpPr>
            <a:cxnSpLocks/>
          </p:cNvCxnSpPr>
          <p:nvPr/>
        </p:nvCxnSpPr>
        <p:spPr>
          <a:xfrm>
            <a:off x="3635936" y="739442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Rechte verbindingslijn 22">
            <a:extLst>
              <a:ext uri="{FF2B5EF4-FFF2-40B4-BE49-F238E27FC236}">
                <a16:creationId xmlns:a16="http://schemas.microsoft.com/office/drawing/2014/main" id="{C3E73CAA-7601-E70F-79C5-8721F138BCEA}"/>
              </a:ext>
            </a:extLst>
          </p:cNvPr>
          <p:cNvCxnSpPr>
            <a:cxnSpLocks/>
          </p:cNvCxnSpPr>
          <p:nvPr/>
        </p:nvCxnSpPr>
        <p:spPr>
          <a:xfrm>
            <a:off x="3963433" y="1138884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" name="Rechte verbindingslijn 1">
            <a:extLst>
              <a:ext uri="{FF2B5EF4-FFF2-40B4-BE49-F238E27FC236}">
                <a16:creationId xmlns:a16="http://schemas.microsoft.com/office/drawing/2014/main" id="{B3FD5FA9-480A-50C8-99EF-BD53CA37A23E}"/>
              </a:ext>
            </a:extLst>
          </p:cNvPr>
          <p:cNvCxnSpPr>
            <a:cxnSpLocks/>
          </p:cNvCxnSpPr>
          <p:nvPr/>
        </p:nvCxnSpPr>
        <p:spPr>
          <a:xfrm>
            <a:off x="7303263" y="5197029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Rechte verbindingslijn 8">
            <a:extLst>
              <a:ext uri="{FF2B5EF4-FFF2-40B4-BE49-F238E27FC236}">
                <a16:creationId xmlns:a16="http://schemas.microsoft.com/office/drawing/2014/main" id="{215C5486-3348-8BB1-1073-8754B4B2DAA4}"/>
              </a:ext>
            </a:extLst>
          </p:cNvPr>
          <p:cNvCxnSpPr>
            <a:cxnSpLocks/>
          </p:cNvCxnSpPr>
          <p:nvPr/>
        </p:nvCxnSpPr>
        <p:spPr>
          <a:xfrm>
            <a:off x="7675747" y="5640974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Rechte verbindingslijn 9">
            <a:extLst>
              <a:ext uri="{FF2B5EF4-FFF2-40B4-BE49-F238E27FC236}">
                <a16:creationId xmlns:a16="http://schemas.microsoft.com/office/drawing/2014/main" id="{0BEAFB47-1D06-CAA2-F9A1-60572F071BCC}"/>
              </a:ext>
            </a:extLst>
          </p:cNvPr>
          <p:cNvCxnSpPr>
            <a:cxnSpLocks/>
          </p:cNvCxnSpPr>
          <p:nvPr/>
        </p:nvCxnSpPr>
        <p:spPr>
          <a:xfrm>
            <a:off x="8052292" y="6041200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42797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8F1971-8D78-1BAD-2F36-264BA32C47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kstvak 3">
            <a:extLst>
              <a:ext uri="{FF2B5EF4-FFF2-40B4-BE49-F238E27FC236}">
                <a16:creationId xmlns:a16="http://schemas.microsoft.com/office/drawing/2014/main" id="{5537A0A6-1AA8-1D67-33D9-F9ED64DF32E9}"/>
              </a:ext>
            </a:extLst>
          </p:cNvPr>
          <p:cNvSpPr txBox="1"/>
          <p:nvPr/>
        </p:nvSpPr>
        <p:spPr>
          <a:xfrm>
            <a:off x="2692639" y="5749226"/>
            <a:ext cx="57295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b="1" dirty="0">
                <a:solidFill>
                  <a:schemeClr val="bg1"/>
                </a:solidFill>
              </a:rPr>
              <a:t>Huidige situatie</a:t>
            </a:r>
          </a:p>
        </p:txBody>
      </p:sp>
      <p:cxnSp>
        <p:nvCxnSpPr>
          <p:cNvPr id="12" name="Rechte verbindingslijn 11">
            <a:extLst>
              <a:ext uri="{FF2B5EF4-FFF2-40B4-BE49-F238E27FC236}">
                <a16:creationId xmlns:a16="http://schemas.microsoft.com/office/drawing/2014/main" id="{539A613E-6A44-8F4B-1B91-F5FD48BA58E5}"/>
              </a:ext>
            </a:extLst>
          </p:cNvPr>
          <p:cNvCxnSpPr>
            <a:cxnSpLocks/>
          </p:cNvCxnSpPr>
          <p:nvPr/>
        </p:nvCxnSpPr>
        <p:spPr>
          <a:xfrm>
            <a:off x="7043859" y="4861335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Rechte verbindingslijn 14">
            <a:extLst>
              <a:ext uri="{FF2B5EF4-FFF2-40B4-BE49-F238E27FC236}">
                <a16:creationId xmlns:a16="http://schemas.microsoft.com/office/drawing/2014/main" id="{DA2F1571-F9E1-DD11-ECF9-DA8A52CABA5A}"/>
              </a:ext>
            </a:extLst>
          </p:cNvPr>
          <p:cNvCxnSpPr>
            <a:cxnSpLocks/>
          </p:cNvCxnSpPr>
          <p:nvPr/>
        </p:nvCxnSpPr>
        <p:spPr>
          <a:xfrm>
            <a:off x="6349953" y="4040969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Rechte verbindingslijn 15">
            <a:extLst>
              <a:ext uri="{FF2B5EF4-FFF2-40B4-BE49-F238E27FC236}">
                <a16:creationId xmlns:a16="http://schemas.microsoft.com/office/drawing/2014/main" id="{C44DF943-61FD-D0AD-FBDD-D3083AA0849C}"/>
              </a:ext>
            </a:extLst>
          </p:cNvPr>
          <p:cNvCxnSpPr>
            <a:cxnSpLocks/>
          </p:cNvCxnSpPr>
          <p:nvPr/>
        </p:nvCxnSpPr>
        <p:spPr>
          <a:xfrm>
            <a:off x="6735817" y="4504654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Rechte verbindingslijn 16">
            <a:extLst>
              <a:ext uri="{FF2B5EF4-FFF2-40B4-BE49-F238E27FC236}">
                <a16:creationId xmlns:a16="http://schemas.microsoft.com/office/drawing/2014/main" id="{A006005C-6271-2A5C-EA27-1B5274F4AE48}"/>
              </a:ext>
            </a:extLst>
          </p:cNvPr>
          <p:cNvCxnSpPr>
            <a:cxnSpLocks/>
          </p:cNvCxnSpPr>
          <p:nvPr/>
        </p:nvCxnSpPr>
        <p:spPr>
          <a:xfrm>
            <a:off x="6004103" y="3612952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Rechte verbindingslijn 17">
            <a:extLst>
              <a:ext uri="{FF2B5EF4-FFF2-40B4-BE49-F238E27FC236}">
                <a16:creationId xmlns:a16="http://schemas.microsoft.com/office/drawing/2014/main" id="{52BEC004-4329-6A41-C18D-F311AB5903B3}"/>
              </a:ext>
            </a:extLst>
          </p:cNvPr>
          <p:cNvCxnSpPr>
            <a:cxnSpLocks/>
          </p:cNvCxnSpPr>
          <p:nvPr/>
        </p:nvCxnSpPr>
        <p:spPr>
          <a:xfrm>
            <a:off x="5373642" y="2827864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echte verbindingslijn 18">
            <a:extLst>
              <a:ext uri="{FF2B5EF4-FFF2-40B4-BE49-F238E27FC236}">
                <a16:creationId xmlns:a16="http://schemas.microsoft.com/office/drawing/2014/main" id="{DED8A1B9-E246-6598-D5F9-6F52BA6BA603}"/>
              </a:ext>
            </a:extLst>
          </p:cNvPr>
          <p:cNvCxnSpPr>
            <a:cxnSpLocks/>
          </p:cNvCxnSpPr>
          <p:nvPr/>
        </p:nvCxnSpPr>
        <p:spPr>
          <a:xfrm>
            <a:off x="5046447" y="2465088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Rechte verbindingslijn 19">
            <a:extLst>
              <a:ext uri="{FF2B5EF4-FFF2-40B4-BE49-F238E27FC236}">
                <a16:creationId xmlns:a16="http://schemas.microsoft.com/office/drawing/2014/main" id="{FEFB9EBD-1158-1B7E-E52E-625E942A2CB3}"/>
              </a:ext>
            </a:extLst>
          </p:cNvPr>
          <p:cNvCxnSpPr>
            <a:cxnSpLocks/>
          </p:cNvCxnSpPr>
          <p:nvPr/>
        </p:nvCxnSpPr>
        <p:spPr>
          <a:xfrm>
            <a:off x="4657341" y="2017615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Rechte verbindingslijn 20">
            <a:extLst>
              <a:ext uri="{FF2B5EF4-FFF2-40B4-BE49-F238E27FC236}">
                <a16:creationId xmlns:a16="http://schemas.microsoft.com/office/drawing/2014/main" id="{E018B309-CF5A-56AA-D038-3F1619738A93}"/>
              </a:ext>
            </a:extLst>
          </p:cNvPr>
          <p:cNvCxnSpPr>
            <a:cxnSpLocks/>
          </p:cNvCxnSpPr>
          <p:nvPr/>
        </p:nvCxnSpPr>
        <p:spPr>
          <a:xfrm>
            <a:off x="4242293" y="1484304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Rechte verbindingslijn 21">
            <a:extLst>
              <a:ext uri="{FF2B5EF4-FFF2-40B4-BE49-F238E27FC236}">
                <a16:creationId xmlns:a16="http://schemas.microsoft.com/office/drawing/2014/main" id="{AE4C2CBA-93D3-4F87-5551-8A392477B5CE}"/>
              </a:ext>
            </a:extLst>
          </p:cNvPr>
          <p:cNvCxnSpPr>
            <a:cxnSpLocks/>
          </p:cNvCxnSpPr>
          <p:nvPr/>
        </p:nvCxnSpPr>
        <p:spPr>
          <a:xfrm>
            <a:off x="3635936" y="739442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Rechte verbindingslijn 22">
            <a:extLst>
              <a:ext uri="{FF2B5EF4-FFF2-40B4-BE49-F238E27FC236}">
                <a16:creationId xmlns:a16="http://schemas.microsoft.com/office/drawing/2014/main" id="{A32DB68C-45A3-DBD9-0F93-6E14C6C39003}"/>
              </a:ext>
            </a:extLst>
          </p:cNvPr>
          <p:cNvCxnSpPr>
            <a:cxnSpLocks/>
          </p:cNvCxnSpPr>
          <p:nvPr/>
        </p:nvCxnSpPr>
        <p:spPr>
          <a:xfrm>
            <a:off x="3963433" y="1138884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" name="Rechte verbindingslijn 1">
            <a:extLst>
              <a:ext uri="{FF2B5EF4-FFF2-40B4-BE49-F238E27FC236}">
                <a16:creationId xmlns:a16="http://schemas.microsoft.com/office/drawing/2014/main" id="{DDE1972D-56D8-D244-997A-9C174E36590E}"/>
              </a:ext>
            </a:extLst>
          </p:cNvPr>
          <p:cNvCxnSpPr>
            <a:cxnSpLocks/>
          </p:cNvCxnSpPr>
          <p:nvPr/>
        </p:nvCxnSpPr>
        <p:spPr>
          <a:xfrm>
            <a:off x="7303263" y="5197029"/>
            <a:ext cx="183792" cy="216503"/>
          </a:xfrm>
          <a:prstGeom prst="line">
            <a:avLst/>
          </a:prstGeom>
          <a:ln w="571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Afbeelding 5">
            <a:extLst>
              <a:ext uri="{FF2B5EF4-FFF2-40B4-BE49-F238E27FC236}">
                <a16:creationId xmlns:a16="http://schemas.microsoft.com/office/drawing/2014/main" id="{5CCFB6AD-7397-9111-B6A0-A95B0A98C7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854" y="763344"/>
            <a:ext cx="11651990" cy="4793395"/>
          </a:xfrm>
          <a:prstGeom prst="rect">
            <a:avLst/>
          </a:prstGeom>
        </p:spPr>
      </p:pic>
      <p:cxnSp>
        <p:nvCxnSpPr>
          <p:cNvPr id="24" name="Rechte verbindingslijn 23">
            <a:extLst>
              <a:ext uri="{FF2B5EF4-FFF2-40B4-BE49-F238E27FC236}">
                <a16:creationId xmlns:a16="http://schemas.microsoft.com/office/drawing/2014/main" id="{4DE8A760-4464-7AFD-6C32-400AE7EB6605}"/>
              </a:ext>
            </a:extLst>
          </p:cNvPr>
          <p:cNvCxnSpPr>
            <a:cxnSpLocks/>
          </p:cNvCxnSpPr>
          <p:nvPr/>
        </p:nvCxnSpPr>
        <p:spPr>
          <a:xfrm>
            <a:off x="3096193" y="2573339"/>
            <a:ext cx="0" cy="0"/>
          </a:xfrm>
          <a:prstGeom prst="line">
            <a:avLst/>
          </a:prstGeom>
          <a:ln w="190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Rechte verbindingslijn 60">
            <a:extLst>
              <a:ext uri="{FF2B5EF4-FFF2-40B4-BE49-F238E27FC236}">
                <a16:creationId xmlns:a16="http://schemas.microsoft.com/office/drawing/2014/main" id="{5D62A418-B001-914A-3BAE-405038900E42}"/>
              </a:ext>
            </a:extLst>
          </p:cNvPr>
          <p:cNvCxnSpPr>
            <a:cxnSpLocks/>
          </p:cNvCxnSpPr>
          <p:nvPr/>
        </p:nvCxnSpPr>
        <p:spPr>
          <a:xfrm>
            <a:off x="1705984" y="739442"/>
            <a:ext cx="1167319" cy="1172460"/>
          </a:xfrm>
          <a:prstGeom prst="line">
            <a:avLst/>
          </a:prstGeom>
          <a:ln w="1905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Rechte verbindingslijn 65">
            <a:extLst>
              <a:ext uri="{FF2B5EF4-FFF2-40B4-BE49-F238E27FC236}">
                <a16:creationId xmlns:a16="http://schemas.microsoft.com/office/drawing/2014/main" id="{56859070-2F6B-AEB9-B603-DD00C677F8EB}"/>
              </a:ext>
            </a:extLst>
          </p:cNvPr>
          <p:cNvCxnSpPr>
            <a:cxnSpLocks/>
          </p:cNvCxnSpPr>
          <p:nvPr/>
        </p:nvCxnSpPr>
        <p:spPr>
          <a:xfrm>
            <a:off x="2873303" y="1913938"/>
            <a:ext cx="1552782" cy="1013496"/>
          </a:xfrm>
          <a:prstGeom prst="line">
            <a:avLst/>
          </a:prstGeom>
          <a:ln w="1905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Rechte verbindingslijn 68">
            <a:extLst>
              <a:ext uri="{FF2B5EF4-FFF2-40B4-BE49-F238E27FC236}">
                <a16:creationId xmlns:a16="http://schemas.microsoft.com/office/drawing/2014/main" id="{9226C7C5-B0B0-F602-1C34-D4B84CD2873C}"/>
              </a:ext>
            </a:extLst>
          </p:cNvPr>
          <p:cNvCxnSpPr>
            <a:cxnSpLocks/>
          </p:cNvCxnSpPr>
          <p:nvPr/>
        </p:nvCxnSpPr>
        <p:spPr>
          <a:xfrm>
            <a:off x="4408466" y="2927434"/>
            <a:ext cx="1779429" cy="605501"/>
          </a:xfrm>
          <a:prstGeom prst="line">
            <a:avLst/>
          </a:prstGeom>
          <a:ln w="1905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Rechte verbindingslijn 70">
            <a:extLst>
              <a:ext uri="{FF2B5EF4-FFF2-40B4-BE49-F238E27FC236}">
                <a16:creationId xmlns:a16="http://schemas.microsoft.com/office/drawing/2014/main" id="{A774B3B1-2D78-B64E-14A7-92B69CDB8B98}"/>
              </a:ext>
            </a:extLst>
          </p:cNvPr>
          <p:cNvCxnSpPr>
            <a:cxnSpLocks/>
          </p:cNvCxnSpPr>
          <p:nvPr/>
        </p:nvCxnSpPr>
        <p:spPr>
          <a:xfrm>
            <a:off x="6188662" y="3533344"/>
            <a:ext cx="1826929" cy="425263"/>
          </a:xfrm>
          <a:prstGeom prst="line">
            <a:avLst/>
          </a:prstGeom>
          <a:ln w="1905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72">
            <a:extLst>
              <a:ext uri="{FF2B5EF4-FFF2-40B4-BE49-F238E27FC236}">
                <a16:creationId xmlns:a16="http://schemas.microsoft.com/office/drawing/2014/main" id="{381689B1-6087-5290-E1D3-B15C2693AF94}"/>
              </a:ext>
            </a:extLst>
          </p:cNvPr>
          <p:cNvCxnSpPr>
            <a:cxnSpLocks/>
          </p:cNvCxnSpPr>
          <p:nvPr/>
        </p:nvCxnSpPr>
        <p:spPr>
          <a:xfrm>
            <a:off x="8015591" y="3955826"/>
            <a:ext cx="1439694" cy="441076"/>
          </a:xfrm>
          <a:prstGeom prst="line">
            <a:avLst/>
          </a:prstGeom>
          <a:ln w="1905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Rechte verbindingslijn 74">
            <a:extLst>
              <a:ext uri="{FF2B5EF4-FFF2-40B4-BE49-F238E27FC236}">
                <a16:creationId xmlns:a16="http://schemas.microsoft.com/office/drawing/2014/main" id="{39BA6F76-3B1F-7395-5AC8-F4F79213578A}"/>
              </a:ext>
            </a:extLst>
          </p:cNvPr>
          <p:cNvCxnSpPr>
            <a:cxnSpLocks/>
          </p:cNvCxnSpPr>
          <p:nvPr/>
        </p:nvCxnSpPr>
        <p:spPr>
          <a:xfrm>
            <a:off x="9455285" y="4420804"/>
            <a:ext cx="2373549" cy="1065596"/>
          </a:xfrm>
          <a:prstGeom prst="line">
            <a:avLst/>
          </a:prstGeom>
          <a:ln w="1905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4317700"/>
      </p:ext>
    </p:extLst>
  </p:cSld>
  <p:clrMapOvr>
    <a:masterClrMapping/>
  </p:clrMapOvr>
</p:sld>
</file>

<file path=ppt/theme/theme1.xml><?xml version="1.0" encoding="utf-8"?>
<a:theme xmlns:a="http://schemas.openxmlformats.org/drawingml/2006/main" name="PPT Office thema">
  <a:themeElements>
    <a:clrScheme name="Layout Lokaal Bestuur Affligem">
      <a:dk1>
        <a:sysClr val="windowText" lastClr="000000"/>
      </a:dk1>
      <a:lt1>
        <a:sysClr val="window" lastClr="FFFFFF"/>
      </a:lt1>
      <a:dk2>
        <a:srgbClr val="1F535E"/>
      </a:dk2>
      <a:lt2>
        <a:srgbClr val="A49789"/>
      </a:lt2>
      <a:accent1>
        <a:srgbClr val="F21C2A"/>
      </a:accent1>
      <a:accent2>
        <a:srgbClr val="B99A2B"/>
      </a:accent2>
      <a:accent3>
        <a:srgbClr val="007EA9"/>
      </a:accent3>
      <a:accent4>
        <a:srgbClr val="EA5255"/>
      </a:accent4>
      <a:accent5>
        <a:srgbClr val="1D5100"/>
      </a:accent5>
      <a:accent6>
        <a:srgbClr val="E4A726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T Office thema" id="{22ECCE17-F64A-486E-9755-93D55BCA9807}" vid="{14270F15-2117-4534-9C48-412020F4198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9402</TotalTime>
  <Words>8</Words>
  <Application>Microsoft Office PowerPoint</Application>
  <PresentationFormat>Breedbeeld</PresentationFormat>
  <Paragraphs>4</Paragraphs>
  <Slides>4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1</vt:i4>
      </vt:variant>
      <vt:variant>
        <vt:lpstr>Thema</vt:lpstr>
      </vt:variant>
      <vt:variant>
        <vt:i4>1</vt:i4>
      </vt:variant>
      <vt:variant>
        <vt:lpstr>Diatitels</vt:lpstr>
      </vt:variant>
      <vt:variant>
        <vt:i4>4</vt:i4>
      </vt:variant>
    </vt:vector>
  </HeadingPairs>
  <TitlesOfParts>
    <vt:vector size="6" baseType="lpstr">
      <vt:lpstr>Arial</vt:lpstr>
      <vt:lpstr>PPT Office thema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Els De Deken</dc:creator>
  <cp:lastModifiedBy>Els De Deken</cp:lastModifiedBy>
  <cp:revision>6</cp:revision>
  <dcterms:created xsi:type="dcterms:W3CDTF">2024-10-14T12:48:05Z</dcterms:created>
  <dcterms:modified xsi:type="dcterms:W3CDTF">2025-04-02T14:02:29Z</dcterms:modified>
</cp:coreProperties>
</file>