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4" r:id="rId2"/>
    <p:sldId id="258" r:id="rId3"/>
    <p:sldId id="262" r:id="rId4"/>
    <p:sldId id="263" r:id="rId5"/>
  </p:sldIdLst>
  <p:sldSz cx="12192000" cy="6858000"/>
  <p:notesSz cx="6858000" cy="9144000"/>
  <p:defaultTextStyle>
    <a:defPPr>
      <a:defRPr lang="nl-B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79" d="100"/>
          <a:sy n="79" d="100"/>
        </p:scale>
        <p:origin x="178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23D55DF-FBAC-468E-9F49-360BBA6D6A5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778EB74F-6CA8-4332-A770-EAF339DDAE2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Klikken om de ondertitelstijl van het model te bewerken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8CBB061F-008A-4F92-AA07-FDBE26850F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64CF62-D309-45A3-8A93-04200E2FD13C}" type="datetimeFigureOut">
              <a:rPr lang="nl-BE" smtClean="0"/>
              <a:t>18/11/2024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81E48A19-64A7-48DF-992A-86C1026F8E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470394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BB81B9B-9CD1-4069-B782-FC1AC348F9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A7FDFF7E-6D73-4D7B-91B3-E4B8F478C54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6884B74C-83BC-414B-B983-B942DDB9A4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64CF62-D309-45A3-8A93-04200E2FD13C}" type="datetimeFigureOut">
              <a:rPr lang="nl-BE" smtClean="0"/>
              <a:t>18/11/2024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FEE3A287-5482-424D-87F3-B5220A805E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5445605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0184D07-8950-48CF-B730-75152D9BFC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D6C7F4FF-FA75-4D82-A4D3-F54DAF7E3A4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35A6D0D0-322A-40BE-9ACF-BFDC0D8F8C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64CF62-D309-45A3-8A93-04200E2FD13C}" type="datetimeFigureOut">
              <a:rPr lang="nl-BE" smtClean="0"/>
              <a:t>18/11/2024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04E95FD0-465E-4EEC-9159-28036F1543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8878068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0E96795-350E-46FF-AAF9-AEDEB4BB0F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889434DA-1606-451A-9A84-0BB427D26D8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5C146F5C-B8AA-47B6-B8A0-DC5486DEC6C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DF5E40BE-5B3C-4885-BF51-6039FC426A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64CF62-D309-45A3-8A93-04200E2FD13C}" type="datetimeFigureOut">
              <a:rPr lang="nl-BE" smtClean="0"/>
              <a:t>18/11/2024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47563D9B-1B51-4F69-9355-5D62E56727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457020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1D3E993-0D9A-4A1A-B7D7-20874FA289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F4E20216-FD36-4BA0-94B3-9F7A8D2AD5C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D1F5E106-4845-45EA-AAE0-50DBD459298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5" name="Tijdelijke aanduiding voor tekst 4">
            <a:extLst>
              <a:ext uri="{FF2B5EF4-FFF2-40B4-BE49-F238E27FC236}">
                <a16:creationId xmlns:a16="http://schemas.microsoft.com/office/drawing/2014/main" id="{19B424AD-7090-4299-94A0-5800E2A7744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6" name="Tijdelijke aanduiding voor inhoud 5">
            <a:extLst>
              <a:ext uri="{FF2B5EF4-FFF2-40B4-BE49-F238E27FC236}">
                <a16:creationId xmlns:a16="http://schemas.microsoft.com/office/drawing/2014/main" id="{CCC964D6-ECE5-4A64-9CD0-B3E6BC94CDF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7" name="Tijdelijke aanduiding voor datum 6">
            <a:extLst>
              <a:ext uri="{FF2B5EF4-FFF2-40B4-BE49-F238E27FC236}">
                <a16:creationId xmlns:a16="http://schemas.microsoft.com/office/drawing/2014/main" id="{FBBCC6F7-047F-449F-A5A0-EE6B570E91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64CF62-D309-45A3-8A93-04200E2FD13C}" type="datetimeFigureOut">
              <a:rPr lang="nl-BE" smtClean="0"/>
              <a:t>18/11/2024</a:t>
            </a:fld>
            <a:endParaRPr lang="nl-BE"/>
          </a:p>
        </p:txBody>
      </p:sp>
      <p:sp>
        <p:nvSpPr>
          <p:cNvPr id="8" name="Tijdelijke aanduiding voor voettekst 7">
            <a:extLst>
              <a:ext uri="{FF2B5EF4-FFF2-40B4-BE49-F238E27FC236}">
                <a16:creationId xmlns:a16="http://schemas.microsoft.com/office/drawing/2014/main" id="{4C6D2621-BAB5-4DD1-B7BA-B2EE6CB2B5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8532403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B6E7D5C-1488-470A-ABCE-D25FDADCAB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datum 2">
            <a:extLst>
              <a:ext uri="{FF2B5EF4-FFF2-40B4-BE49-F238E27FC236}">
                <a16:creationId xmlns:a16="http://schemas.microsoft.com/office/drawing/2014/main" id="{436221AF-3536-4444-BE1D-7CE201CBF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64CF62-D309-45A3-8A93-04200E2FD13C}" type="datetimeFigureOut">
              <a:rPr lang="nl-BE" smtClean="0"/>
              <a:t>18/11/2024</a:t>
            </a:fld>
            <a:endParaRPr lang="nl-BE"/>
          </a:p>
        </p:txBody>
      </p:sp>
      <p:sp>
        <p:nvSpPr>
          <p:cNvPr id="4" name="Tijdelijke aanduiding voor voettekst 3">
            <a:extLst>
              <a:ext uri="{FF2B5EF4-FFF2-40B4-BE49-F238E27FC236}">
                <a16:creationId xmlns:a16="http://schemas.microsoft.com/office/drawing/2014/main" id="{352207C1-5E8E-431F-A2AA-1725D26DEF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7880299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>
            <a:extLst>
              <a:ext uri="{FF2B5EF4-FFF2-40B4-BE49-F238E27FC236}">
                <a16:creationId xmlns:a16="http://schemas.microsoft.com/office/drawing/2014/main" id="{875B112F-636A-4397-A78A-01802A678F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64CF62-D309-45A3-8A93-04200E2FD13C}" type="datetimeFigureOut">
              <a:rPr lang="nl-BE" smtClean="0"/>
              <a:t>18/11/2024</a:t>
            </a:fld>
            <a:endParaRPr lang="nl-BE"/>
          </a:p>
        </p:txBody>
      </p:sp>
      <p:sp>
        <p:nvSpPr>
          <p:cNvPr id="3" name="Tijdelijke aanduiding voor voettekst 2">
            <a:extLst>
              <a:ext uri="{FF2B5EF4-FFF2-40B4-BE49-F238E27FC236}">
                <a16:creationId xmlns:a16="http://schemas.microsoft.com/office/drawing/2014/main" id="{78008388-ED92-420C-B2B6-777F5D00C9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3014248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3C41153-542D-4D2F-8BC9-2AF003EB63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A4E2708F-15E1-420E-92D6-18C2DEF0E2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9373D0AB-E067-4E60-98EB-5E6B0F4688F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7A91E871-1490-4BEB-8B40-86A03F7492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64CF62-D309-45A3-8A93-04200E2FD13C}" type="datetimeFigureOut">
              <a:rPr lang="nl-BE" smtClean="0"/>
              <a:t>18/11/2024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24F7EBAC-8672-4094-A401-7A998CF71D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42860779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B42E88D-B947-48A1-8807-6AD98E0F8E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afbeelding 2">
            <a:extLst>
              <a:ext uri="{FF2B5EF4-FFF2-40B4-BE49-F238E27FC236}">
                <a16:creationId xmlns:a16="http://schemas.microsoft.com/office/drawing/2014/main" id="{F9292837-DF12-4492-9C5B-4B7D8CC7685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nl-NL"/>
              <a:t>Klik op het pictogram als u een afbeelding wilt toevoegen</a:t>
            </a:r>
            <a:endParaRPr lang="nl-BE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149C76AE-1A1B-43B7-9C07-3C4263D4D26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F98CC6D7-F747-485F-AFE5-898577BF49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64CF62-D309-45A3-8A93-04200E2FD13C}" type="datetimeFigureOut">
              <a:rPr lang="nl-BE" smtClean="0"/>
              <a:t>18/11/2024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AF171F28-6C17-4979-9860-92D52F85AF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2747290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pn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1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>
            <a:extLst>
              <a:ext uri="{FF2B5EF4-FFF2-40B4-BE49-F238E27FC236}">
                <a16:creationId xmlns:a16="http://schemas.microsoft.com/office/drawing/2014/main" id="{099054AB-079E-441A-AFD5-EA02D7190D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 dirty="0"/>
              <a:t>Klik om stijl te bewerken</a:t>
            </a:r>
            <a:endParaRPr lang="nl-BE" dirty="0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FFB9EFD9-1D95-405D-B9B0-964F637CA6B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 dirty="0"/>
              <a:t>Klikken om de tekststijl van het model te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  <a:endParaRPr lang="nl-BE" dirty="0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2D19C4AD-531D-4DA2-9F5F-93E8F2121CD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40074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fld id="{1B64CF62-D309-45A3-8A93-04200E2FD13C}" type="datetimeFigureOut">
              <a:rPr lang="nl-BE" smtClean="0"/>
              <a:pPr/>
              <a:t>18/11/2024</a:t>
            </a:fld>
            <a:endParaRPr lang="nl-BE" dirty="0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06FD8A5F-1A13-4EC4-9CA6-FD8D6A992E5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40074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31877887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B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9B8831D-C1BA-BC11-2E2C-59A9F63D45A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inhoud 4">
            <a:extLst>
              <a:ext uri="{FF2B5EF4-FFF2-40B4-BE49-F238E27FC236}">
                <a16:creationId xmlns:a16="http://schemas.microsoft.com/office/drawing/2014/main" id="{0AF29510-4E42-02B6-0244-CE2CA37E3FA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873902" cy="4351338"/>
          </a:xfrm>
        </p:spPr>
        <p:txBody>
          <a:bodyPr/>
          <a:lstStyle/>
          <a:p>
            <a:r>
              <a:rPr lang="nl-BE" dirty="0"/>
              <a:t>Onveilige inrichting </a:t>
            </a:r>
            <a:r>
              <a:rPr lang="nl-BE" dirty="0" err="1"/>
              <a:t>nav</a:t>
            </a:r>
            <a:r>
              <a:rPr lang="nl-BE" dirty="0"/>
              <a:t> een rugdekking </a:t>
            </a:r>
            <a:r>
              <a:rPr lang="nl-BE" dirty="0" err="1"/>
              <a:t>thv</a:t>
            </a:r>
            <a:r>
              <a:rPr lang="nl-BE" dirty="0"/>
              <a:t> een fietspad dat overgaat op de rijbaan</a:t>
            </a:r>
          </a:p>
          <a:p>
            <a:pPr lvl="1"/>
            <a:r>
              <a:rPr lang="nl-BE" dirty="0"/>
              <a:t>Paaltje aan de overzijde om kruisen te elimineren maar</a:t>
            </a:r>
          </a:p>
          <a:p>
            <a:pPr lvl="2"/>
            <a:r>
              <a:rPr lang="nl-BE" dirty="0"/>
              <a:t>Onduidelijk </a:t>
            </a:r>
          </a:p>
          <a:p>
            <a:pPr lvl="2"/>
            <a:r>
              <a:rPr lang="nl-BE" dirty="0"/>
              <a:t>Objectwaarde voor fietsers/ motoren: eenzijdige ongevallen</a:t>
            </a:r>
          </a:p>
          <a:p>
            <a:pPr marL="457200" lvl="1" indent="0">
              <a:buNone/>
            </a:pPr>
            <a:endParaRPr lang="nl-BE" dirty="0"/>
          </a:p>
          <a:p>
            <a:r>
              <a:rPr lang="nl-BE" dirty="0"/>
              <a:t>Aanpassing naar:</a:t>
            </a:r>
          </a:p>
          <a:p>
            <a:pPr lvl="1"/>
            <a:r>
              <a:rPr lang="nl-BE" dirty="0"/>
              <a:t>Duidelijke wegversmalling aanbrengen met alternerend verkeer</a:t>
            </a:r>
          </a:p>
          <a:p>
            <a:pPr lvl="1"/>
            <a:r>
              <a:rPr lang="nl-BE" dirty="0" err="1"/>
              <a:t>Snelheidsremmend</a:t>
            </a:r>
            <a:r>
              <a:rPr lang="nl-BE" dirty="0"/>
              <a:t> effect</a:t>
            </a:r>
          </a:p>
          <a:p>
            <a:pPr lvl="1"/>
            <a:r>
              <a:rPr lang="nl-BE" dirty="0"/>
              <a:t>Vergroening straatbeeld door integratie van twee bomen in </a:t>
            </a:r>
            <a:r>
              <a:rPr lang="nl-BE"/>
              <a:t>de versmalling</a:t>
            </a:r>
            <a:endParaRPr lang="nl-BE" dirty="0"/>
          </a:p>
          <a:p>
            <a:endParaRPr lang="nl-BE" dirty="0"/>
          </a:p>
          <a:p>
            <a:endParaRPr lang="nl-BE" dirty="0"/>
          </a:p>
        </p:txBody>
      </p:sp>
      <p:sp>
        <p:nvSpPr>
          <p:cNvPr id="4" name="Titel 3">
            <a:extLst>
              <a:ext uri="{FF2B5EF4-FFF2-40B4-BE49-F238E27FC236}">
                <a16:creationId xmlns:a16="http://schemas.microsoft.com/office/drawing/2014/main" id="{1570E68D-90DB-35C9-8285-8563395524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nl-BE" dirty="0"/>
              <a:t>Petterstraat (</a:t>
            </a:r>
            <a:r>
              <a:rPr lang="nl-BE" dirty="0" err="1"/>
              <a:t>Teralfene</a:t>
            </a:r>
            <a:r>
              <a:rPr lang="nl-BE" dirty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335010419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buitenshuis, Landvoertuig, hemel, voertuig">
            <a:extLst>
              <a:ext uri="{FF2B5EF4-FFF2-40B4-BE49-F238E27FC236}">
                <a16:creationId xmlns:a16="http://schemas.microsoft.com/office/drawing/2014/main" id="{889747B9-E9E7-D050-534E-7C63CCD3B824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5533" b="24197"/>
          <a:stretch/>
        </p:blipFill>
        <p:spPr>
          <a:xfrm>
            <a:off x="748602" y="232991"/>
            <a:ext cx="11443398" cy="6030980"/>
          </a:xfrm>
          <a:prstGeom prst="rect">
            <a:avLst/>
          </a:prstGeom>
        </p:spPr>
      </p:pic>
      <p:sp>
        <p:nvSpPr>
          <p:cNvPr id="4" name="Tekstvak 3">
            <a:extLst>
              <a:ext uri="{FF2B5EF4-FFF2-40B4-BE49-F238E27FC236}">
                <a16:creationId xmlns:a16="http://schemas.microsoft.com/office/drawing/2014/main" id="{ACA855CD-B77B-232F-0DD8-9C6982AFDE27}"/>
              </a:ext>
            </a:extLst>
          </p:cNvPr>
          <p:cNvSpPr txBox="1"/>
          <p:nvPr/>
        </p:nvSpPr>
        <p:spPr>
          <a:xfrm>
            <a:off x="2692639" y="5749226"/>
            <a:ext cx="57295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b="1" dirty="0">
                <a:solidFill>
                  <a:schemeClr val="bg1"/>
                </a:solidFill>
              </a:rPr>
              <a:t>Huidige situatie</a:t>
            </a:r>
          </a:p>
        </p:txBody>
      </p:sp>
      <p:sp>
        <p:nvSpPr>
          <p:cNvPr id="5" name="Ovaal 4">
            <a:extLst>
              <a:ext uri="{FF2B5EF4-FFF2-40B4-BE49-F238E27FC236}">
                <a16:creationId xmlns:a16="http://schemas.microsoft.com/office/drawing/2014/main" id="{5496874F-8795-D010-E7EB-1655E8E3708F}"/>
              </a:ext>
            </a:extLst>
          </p:cNvPr>
          <p:cNvSpPr/>
          <p:nvPr/>
        </p:nvSpPr>
        <p:spPr>
          <a:xfrm>
            <a:off x="7748669" y="2942528"/>
            <a:ext cx="1060315" cy="1741251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6" name="Tekstvak 5">
            <a:extLst>
              <a:ext uri="{FF2B5EF4-FFF2-40B4-BE49-F238E27FC236}">
                <a16:creationId xmlns:a16="http://schemas.microsoft.com/office/drawing/2014/main" id="{C9D70B5B-72CF-948E-BCBD-9D17A49A0EB5}"/>
              </a:ext>
            </a:extLst>
          </p:cNvPr>
          <p:cNvSpPr txBox="1"/>
          <p:nvPr/>
        </p:nvSpPr>
        <p:spPr>
          <a:xfrm>
            <a:off x="8422230" y="2675515"/>
            <a:ext cx="57295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b="1" dirty="0">
                <a:solidFill>
                  <a:srgbClr val="FF0000"/>
                </a:solidFill>
              </a:rPr>
              <a:t>Grote objectwaarde</a:t>
            </a:r>
          </a:p>
        </p:txBody>
      </p:sp>
    </p:spTree>
    <p:extLst>
      <p:ext uri="{BB962C8B-B14F-4D97-AF65-F5344CB8AC3E}">
        <p14:creationId xmlns:p14="http://schemas.microsoft.com/office/powerpoint/2010/main" val="230490736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AC8F897-9D49-C37C-2E77-9E4ECB6B324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EF4B0342-0381-554F-B58F-15FD88CA0CDF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2302" r="573" b="22655"/>
          <a:stretch/>
        </p:blipFill>
        <p:spPr>
          <a:xfrm>
            <a:off x="120650" y="609601"/>
            <a:ext cx="11882164" cy="534452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02884171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312FA10-53B3-C8A9-52E0-A7663036518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D9A3C11C-204E-2BDD-8A90-C60276D72CD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1300" y="372183"/>
            <a:ext cx="11950700" cy="594547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674066995"/>
      </p:ext>
    </p:extLst>
  </p:cSld>
  <p:clrMapOvr>
    <a:masterClrMapping/>
  </p:clrMapOvr>
</p:sld>
</file>

<file path=ppt/theme/theme1.xml><?xml version="1.0" encoding="utf-8"?>
<a:theme xmlns:a="http://schemas.openxmlformats.org/drawingml/2006/main" name="PPT Office thema">
  <a:themeElements>
    <a:clrScheme name="Layout Lokaal Bestuur Affligem">
      <a:dk1>
        <a:sysClr val="windowText" lastClr="000000"/>
      </a:dk1>
      <a:lt1>
        <a:sysClr val="window" lastClr="FFFFFF"/>
      </a:lt1>
      <a:dk2>
        <a:srgbClr val="1F535E"/>
      </a:dk2>
      <a:lt2>
        <a:srgbClr val="A49789"/>
      </a:lt2>
      <a:accent1>
        <a:srgbClr val="F21C2A"/>
      </a:accent1>
      <a:accent2>
        <a:srgbClr val="B99A2B"/>
      </a:accent2>
      <a:accent3>
        <a:srgbClr val="007EA9"/>
      </a:accent3>
      <a:accent4>
        <a:srgbClr val="EA5255"/>
      </a:accent4>
      <a:accent5>
        <a:srgbClr val="1D5100"/>
      </a:accent5>
      <a:accent6>
        <a:srgbClr val="E4A726"/>
      </a:accent6>
      <a:hlink>
        <a:srgbClr val="0563C1"/>
      </a:hlink>
      <a:folHlink>
        <a:srgbClr val="954F72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PT Office thema" id="{22ECCE17-F64A-486E-9755-93D55BCA9807}" vid="{14270F15-2117-4534-9C48-412020F4198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8964</TotalTime>
  <Words>60</Words>
  <Application>Microsoft Office PowerPoint</Application>
  <PresentationFormat>Breedbeeld</PresentationFormat>
  <Paragraphs>12</Paragraphs>
  <Slides>4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1</vt:i4>
      </vt:variant>
      <vt:variant>
        <vt:lpstr>Thema</vt:lpstr>
      </vt:variant>
      <vt:variant>
        <vt:i4>1</vt:i4>
      </vt:variant>
      <vt:variant>
        <vt:lpstr>Diatitels</vt:lpstr>
      </vt:variant>
      <vt:variant>
        <vt:i4>4</vt:i4>
      </vt:variant>
    </vt:vector>
  </HeadingPairs>
  <TitlesOfParts>
    <vt:vector size="6" baseType="lpstr">
      <vt:lpstr>Arial</vt:lpstr>
      <vt:lpstr>PPT Office thema</vt:lpstr>
      <vt:lpstr>Petterstraat (Teralfene)</vt:lpstr>
      <vt:lpstr>PowerPoint-presentatie</vt:lpstr>
      <vt:lpstr>PowerPoint-presentatie</vt:lpstr>
      <vt:lpstr>PowerPoint-presentatie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Els De Deken</dc:creator>
  <cp:lastModifiedBy>Els De Deken</cp:lastModifiedBy>
  <cp:revision>4</cp:revision>
  <dcterms:created xsi:type="dcterms:W3CDTF">2024-10-14T12:48:05Z</dcterms:created>
  <dcterms:modified xsi:type="dcterms:W3CDTF">2024-11-18T10:05:51Z</dcterms:modified>
</cp:coreProperties>
</file>