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96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3D55DF-FBAC-468E-9F49-360BBA6D6A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78EB74F-6CA8-4332-A770-EAF339DDAE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CBB061F-008A-4F92-AA07-FDBE26850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19/02/2025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E48A19-64A7-48DF-992A-86C1026F8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703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B81B9B-9CD1-4069-B782-FC1AC348F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FDFF7E-6D73-4D7B-91B3-E4B8F478C5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884B74C-83BC-414B-B983-B942DDB9A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19/02/2025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EE3A287-5482-424D-87F3-B5220A805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44560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184D07-8950-48CF-B730-75152D9BF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6C7F4FF-FA75-4D82-A4D3-F54DAF7E3A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5A6D0D0-322A-40BE-9ACF-BFDC0D8F8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19/02/2025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4E95FD0-465E-4EEC-9159-28036F154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7806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E96795-350E-46FF-AAF9-AEDEB4BB0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9434DA-1606-451A-9A84-0BB427D26D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C146F5C-B8AA-47B6-B8A0-DC5486DEC6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F5E40BE-5B3C-4885-BF51-6039FC426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19/02/2025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7563D9B-1B51-4F69-9355-5D62E5672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570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D3E993-0D9A-4A1A-B7D7-20874FA28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4E20216-FD36-4BA0-94B3-9F7A8D2AD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1F5E106-4845-45EA-AAE0-50DBD45929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9B424AD-7090-4299-94A0-5800E2A774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CC964D6-ECE5-4A64-9CD0-B3E6BC94CD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FBBCC6F7-047F-449F-A5A0-EE6B570E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19/02/2025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C6D2621-BAB5-4DD1-B7BA-B2EE6CB2B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53240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6E7D5C-1488-470A-ABCE-D25FDADCA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36221AF-3536-4444-BE1D-7CE201CBF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19/02/2025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52207C1-5E8E-431F-A2AA-1725D26DE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8802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875B112F-636A-4397-A78A-01802A678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19/02/2025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8008388-ED92-420C-B2B6-777F5D00C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01424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C41153-542D-4D2F-8BC9-2AF003EB6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4E2708F-15E1-420E-92D6-18C2DEF0E2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373D0AB-E067-4E60-98EB-5E6B0F4688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A91E871-1490-4BEB-8B40-86A03F74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19/02/2025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F7EBAC-8672-4094-A401-7A998CF71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6077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42E88D-B947-48A1-8807-6AD98E0F8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9292837-DF12-4492-9C5B-4B7D8CC768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49C76AE-1A1B-43B7-9C07-3C4263D4D2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98CC6D7-F747-485F-AFE5-898577BF4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CF62-D309-45A3-8A93-04200E2FD13C}" type="datetimeFigureOut">
              <a:rPr lang="nl-BE" smtClean="0"/>
              <a:t>19/02/2025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F171F28-6C17-4979-9860-92D52F85A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7472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99054AB-079E-441A-AFD5-EA02D7190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FB9EFD9-1D95-405D-B9B0-964F637CA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nl-BE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D19C4AD-531D-4DA2-9F5F-93E8F2121C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0074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B64CF62-D309-45A3-8A93-04200E2FD13C}" type="datetimeFigureOut">
              <a:rPr lang="nl-BE" smtClean="0"/>
              <a:pPr/>
              <a:t>19/02/2025</a:t>
            </a:fld>
            <a:endParaRPr lang="nl-BE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6FD8A5F-1A13-4EC4-9CA6-FD8D6A992E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0074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87788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209DF-AD09-08B0-91BA-F852CC884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C7E4F4D1-D75E-63BB-9652-9DF275FC9A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26" y="401098"/>
            <a:ext cx="9732566" cy="5839540"/>
          </a:xfrm>
          <a:prstGeom prst="rect">
            <a:avLst/>
          </a:prstGeom>
        </p:spPr>
      </p:pic>
      <p:cxnSp>
        <p:nvCxnSpPr>
          <p:cNvPr id="3" name="Rechte verbindingslijn 2">
            <a:extLst>
              <a:ext uri="{FF2B5EF4-FFF2-40B4-BE49-F238E27FC236}">
                <a16:creationId xmlns:a16="http://schemas.microsoft.com/office/drawing/2014/main" id="{EF20F271-989F-40AF-5A1C-88AD280FF15D}"/>
              </a:ext>
            </a:extLst>
          </p:cNvPr>
          <p:cNvCxnSpPr>
            <a:cxnSpLocks/>
          </p:cNvCxnSpPr>
          <p:nvPr/>
        </p:nvCxnSpPr>
        <p:spPr>
          <a:xfrm>
            <a:off x="8886712" y="4250988"/>
            <a:ext cx="17212" cy="937591"/>
          </a:xfrm>
          <a:prstGeom prst="line">
            <a:avLst/>
          </a:prstGeom>
          <a:ln w="57150">
            <a:solidFill>
              <a:srgbClr val="F396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Afbeelding 6">
            <a:extLst>
              <a:ext uri="{FF2B5EF4-FFF2-40B4-BE49-F238E27FC236}">
                <a16:creationId xmlns:a16="http://schemas.microsoft.com/office/drawing/2014/main" id="{55DD6BEE-6A9D-C6D4-3DC4-935FFE73427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871" t="6420" r="23349" b="5568"/>
          <a:stretch/>
        </p:blipFill>
        <p:spPr>
          <a:xfrm>
            <a:off x="8652872" y="2475693"/>
            <a:ext cx="467680" cy="710117"/>
          </a:xfrm>
          <a:prstGeom prst="rect">
            <a:avLst/>
          </a:prstGeom>
        </p:spPr>
      </p:pic>
      <p:sp>
        <p:nvSpPr>
          <p:cNvPr id="9" name="Tekstvak 8">
            <a:extLst>
              <a:ext uri="{FF2B5EF4-FFF2-40B4-BE49-F238E27FC236}">
                <a16:creationId xmlns:a16="http://schemas.microsoft.com/office/drawing/2014/main" id="{06BED6D4-323B-0B45-B63F-2995D15FABF5}"/>
              </a:ext>
            </a:extLst>
          </p:cNvPr>
          <p:cNvSpPr txBox="1"/>
          <p:nvPr/>
        </p:nvSpPr>
        <p:spPr>
          <a:xfrm>
            <a:off x="9943650" y="1937285"/>
            <a:ext cx="22181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E9a parkeerschijf verplicht, parkeren beperkt in tijd</a:t>
            </a:r>
          </a:p>
          <a:p>
            <a:endParaRPr lang="nl-BE" dirty="0"/>
          </a:p>
          <a:p>
            <a:r>
              <a:rPr lang="nl-BE" dirty="0" err="1"/>
              <a:t>GVIIc</a:t>
            </a:r>
            <a:r>
              <a:rPr lang="nl-BE"/>
              <a:t> aanvulling </a:t>
            </a:r>
            <a:r>
              <a:rPr lang="nl-BE" dirty="0"/>
              <a:t>van de verkeersborden voor parkeren</a:t>
            </a:r>
          </a:p>
          <a:p>
            <a:endParaRPr lang="nl-BE" dirty="0"/>
          </a:p>
          <a:p>
            <a:r>
              <a:rPr lang="nl-BE" dirty="0" err="1"/>
              <a:t>GXc</a:t>
            </a:r>
            <a:r>
              <a:rPr lang="nl-BE" dirty="0"/>
              <a:t> reglementering op een korte afstand</a:t>
            </a: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7392441A-00BC-EFEB-824F-A03D2E44CD5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535" t="6311" r="5282" b="14668"/>
          <a:stretch/>
        </p:blipFill>
        <p:spPr>
          <a:xfrm>
            <a:off x="8527914" y="3143512"/>
            <a:ext cx="752019" cy="194552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5E61C604-C00F-F7F9-A000-C3E919F935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99035" y="3540870"/>
            <a:ext cx="209778" cy="710118"/>
          </a:xfrm>
          <a:prstGeom prst="rect">
            <a:avLst/>
          </a:prstGeom>
        </p:spPr>
      </p:pic>
      <p:sp>
        <p:nvSpPr>
          <p:cNvPr id="18" name="Tekstvak 17">
            <a:extLst>
              <a:ext uri="{FF2B5EF4-FFF2-40B4-BE49-F238E27FC236}">
                <a16:creationId xmlns:a16="http://schemas.microsoft.com/office/drawing/2014/main" id="{91915078-E435-C048-750B-C365A4ADC589}"/>
              </a:ext>
            </a:extLst>
          </p:cNvPr>
          <p:cNvSpPr txBox="1"/>
          <p:nvPr/>
        </p:nvSpPr>
        <p:spPr>
          <a:xfrm>
            <a:off x="8786627" y="3360877"/>
            <a:ext cx="234592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nl-BE" sz="1000" b="1" dirty="0"/>
              <a:t>6</a:t>
            </a:r>
          </a:p>
          <a:p>
            <a:r>
              <a:rPr lang="nl-BE" sz="1000" b="1" dirty="0"/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3554305114"/>
      </p:ext>
    </p:extLst>
  </p:cSld>
  <p:clrMapOvr>
    <a:masterClrMapping/>
  </p:clrMapOvr>
</p:sld>
</file>

<file path=ppt/theme/theme1.xml><?xml version="1.0" encoding="utf-8"?>
<a:theme xmlns:a="http://schemas.openxmlformats.org/drawingml/2006/main" name="PPT Office thema">
  <a:themeElements>
    <a:clrScheme name="Layout Lokaal Bestuur Affligem">
      <a:dk1>
        <a:sysClr val="windowText" lastClr="000000"/>
      </a:dk1>
      <a:lt1>
        <a:sysClr val="window" lastClr="FFFFFF"/>
      </a:lt1>
      <a:dk2>
        <a:srgbClr val="1F535E"/>
      </a:dk2>
      <a:lt2>
        <a:srgbClr val="A49789"/>
      </a:lt2>
      <a:accent1>
        <a:srgbClr val="F21C2A"/>
      </a:accent1>
      <a:accent2>
        <a:srgbClr val="B99A2B"/>
      </a:accent2>
      <a:accent3>
        <a:srgbClr val="007EA9"/>
      </a:accent3>
      <a:accent4>
        <a:srgbClr val="EA5255"/>
      </a:accent4>
      <a:accent5>
        <a:srgbClr val="1D5100"/>
      </a:accent5>
      <a:accent6>
        <a:srgbClr val="E4A72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 Office thema" id="{22ECCE17-F64A-486E-9755-93D55BCA9807}" vid="{14270F15-2117-4534-9C48-412020F4198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14974</TotalTime>
  <Words>23</Words>
  <Application>Microsoft Office PowerPoint</Application>
  <PresentationFormat>Breedbeeld</PresentationFormat>
  <Paragraphs>7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1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3" baseType="lpstr">
      <vt:lpstr>Arial</vt:lpstr>
      <vt:lpstr>PPT Office thema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Els De Deken</dc:creator>
  <cp:lastModifiedBy>Els De Deken</cp:lastModifiedBy>
  <cp:revision>11</cp:revision>
  <dcterms:created xsi:type="dcterms:W3CDTF">2024-10-14T12:48:05Z</dcterms:created>
  <dcterms:modified xsi:type="dcterms:W3CDTF">2025-02-19T16:47:40Z</dcterms:modified>
</cp:coreProperties>
</file>