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FB9D7E-B36D-0BC3-A1EB-6D3D9D3157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B3C9C1B-30C1-2730-C25F-8A6CCCC8DB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D5A6EF5-FCAB-7C2D-4391-2FB614C45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0B35E41-7F3D-1769-48C6-117A79C67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959404C-1599-956D-FE40-964869077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0097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256EA9-1E4A-B494-9C03-3008EE07D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FB19AB6-530C-B458-2946-15DAE6D76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D6C611E-8C6D-A821-E977-37D471939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590A9C3-F1AD-3E06-82CC-70AFD971F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3008974-CCAE-32D9-18F6-63D039940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49449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FEC26F-2CA9-7257-76A2-89307F97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2842E10-5697-5051-DC19-9166BD0717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A8A8754-366D-7846-E6DF-D343B9464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2A5D51-F96F-26FC-274C-31837826F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9E7B5A9-78B6-049D-A8C0-DF496A145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43719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727C560-6D6C-5486-0DB1-34E385914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6CBB2D8-3126-75EA-0751-AE1A25EC3E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F247F42-5A00-A7EE-FB04-5BF6CFF83E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BCE0154-EF54-5458-6CB3-497713C42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343C3E1-690C-8707-FE5D-E11545E1D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10857C5-BF48-3AA4-16F5-10E749263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1589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45DD8A-2FE5-3144-0192-5C83DBC58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7CB392E-0FCA-405B-0811-FD26391EE7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B06F292-5291-4A6E-DAE1-8D7E0DBF4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2859EF3-0E00-4BC9-6ADF-07D0CEEF5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64E9560-E464-97D3-9A32-1D6158F6A4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1406A14-F800-4DC4-7879-7B11865F0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164CCE09-5D66-8055-0295-F546DC5D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992BE82-EDB3-7FA1-C08F-A9F6A0991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96431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E2EB50-9C07-29DE-6066-E7561187D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2BCB682-F1EE-7081-67AE-1796B2311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882DC34-4A72-4AFB-F251-D5134B63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75853E5-EABE-7BF3-F60C-529AE8D03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4431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4885ABC-F238-6578-934B-17837C84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569E608-4A9D-13E8-A1AB-A0186AA10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B88CA3F-968B-770B-B07B-C438BDDA1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1971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48E0B2-52DE-ECD6-10E8-53AACA5D9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02247B-4F93-E7A4-FD14-AE1407C6C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D172404-9FBD-B778-9226-8914517632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AC2B236-D886-9777-C7A6-BFB8A12B1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0693575-1314-EB9F-A6E2-2474406A1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DFFAA73-DEE2-23AB-7910-CB0092025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94942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430954-7120-6158-CA3A-76DE4A2A9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8030889-A36A-61A4-8F4C-C1B753E92A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3339A2B-8DA6-3F00-4E98-A9C6813FC7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543B522-EB12-9C46-319A-816178D6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12F5B7C-7FFF-1AE4-FB97-90B26D52D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67DD7B2-5394-815B-E071-416CAC59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60396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FB88C6-17D9-26AA-8815-7990AB5BF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C48A569-3F29-EC3B-72F5-902419437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EF9A021-B82F-6B50-EE18-017D1B8BE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B1766BE-22F0-ED74-FF61-22E326511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D99E354-A68A-F326-9018-83B698DAC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95695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A93BE3D-7E83-0B64-33EE-F616FB24FD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C396DC7-2782-50B4-DA64-E9B70E4002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3FA2529-B481-6BFD-ED8D-945A95EE8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8425974-F015-3A06-D117-1ACF0E07A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C3288F4-6048-70A4-5778-3FDD8D374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6010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36C525B-DE41-98CA-2216-DD09CFD72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7F9C3A6-66A7-2070-9FA6-F3B53D242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FAFFE52-A552-666A-94CA-1D23E1DF3B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D7A5AF-70D8-4C2C-8ABE-F3279C181A94}" type="datetimeFigureOut">
              <a:rPr lang="nl-BE" smtClean="0"/>
              <a:t>30/10/2025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13A88FE-6197-8EFB-DC82-656330CADA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FB22487-5202-D8E9-DDC0-AC1329D43F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8B5FE2-82BC-42DF-ADFB-187A9C1338E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16174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Afbeelding 4" descr="Afbeelding met buitenshuis, hemel, weg, scène&#10;&#10;Door AI gegenereerde inhoud is mogelijk onjuist.">
            <a:extLst>
              <a:ext uri="{FF2B5EF4-FFF2-40B4-BE49-F238E27FC236}">
                <a16:creationId xmlns:a16="http://schemas.microsoft.com/office/drawing/2014/main" id="{8C05E625-1A58-AAD7-CF1B-D1EBC0D428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93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cxnSp>
        <p:nvCxnSpPr>
          <p:cNvPr id="7" name="Rechte verbindingslijn 6">
            <a:extLst>
              <a:ext uri="{FF2B5EF4-FFF2-40B4-BE49-F238E27FC236}">
                <a16:creationId xmlns:a16="http://schemas.microsoft.com/office/drawing/2014/main" id="{F73B13EB-9E3B-1C38-CE12-10ED4D05B2C3}"/>
              </a:ext>
            </a:extLst>
          </p:cNvPr>
          <p:cNvCxnSpPr>
            <a:cxnSpLocks/>
          </p:cNvCxnSpPr>
          <p:nvPr/>
        </p:nvCxnSpPr>
        <p:spPr>
          <a:xfrm>
            <a:off x="3507303" y="3015574"/>
            <a:ext cx="0" cy="1113657"/>
          </a:xfrm>
          <a:prstGeom prst="line">
            <a:avLst/>
          </a:prstGeom>
          <a:ln w="762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Rechte verbindingslijn 8">
            <a:extLst>
              <a:ext uri="{FF2B5EF4-FFF2-40B4-BE49-F238E27FC236}">
                <a16:creationId xmlns:a16="http://schemas.microsoft.com/office/drawing/2014/main" id="{30BD3D68-59EF-8D35-FFA3-FEBD7D3F257C}"/>
              </a:ext>
            </a:extLst>
          </p:cNvPr>
          <p:cNvCxnSpPr>
            <a:cxnSpLocks/>
          </p:cNvCxnSpPr>
          <p:nvPr/>
        </p:nvCxnSpPr>
        <p:spPr>
          <a:xfrm>
            <a:off x="9856221" y="3360015"/>
            <a:ext cx="0" cy="1538431"/>
          </a:xfrm>
          <a:prstGeom prst="line">
            <a:avLst/>
          </a:prstGeom>
          <a:ln w="762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D3822091-80A0-C340-86C1-464F6E1D7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6153" y="2500008"/>
            <a:ext cx="422300" cy="632308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B02AB01B-34FA-2C23-783D-FE310F71B9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071" y="2796692"/>
            <a:ext cx="422300" cy="632308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B62189F5-D1FC-BB46-C158-CB45C72AD7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61889">
            <a:off x="5697224" y="3813076"/>
            <a:ext cx="422300" cy="63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873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ADCA3AEA-3B6D-8DC6-D483-F21C25863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432" y="757958"/>
            <a:ext cx="9861135" cy="5342083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EE11F128-82EF-7312-902C-BEED98120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5733" y="1158648"/>
            <a:ext cx="375591" cy="579717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E2A05D12-7697-560E-A43E-7D654F5551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3900" y="1738365"/>
            <a:ext cx="79255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06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52BBC972-F4CE-FFE0-A770-77A6DC62BA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378" r="21610"/>
          <a:stretch>
            <a:fillRect/>
          </a:stretch>
        </p:blipFill>
        <p:spPr>
          <a:xfrm>
            <a:off x="-1504" y="1282"/>
            <a:ext cx="12191980" cy="6856718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1F80C71-6711-63F0-7915-64B7828F9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6016" y="2270660"/>
            <a:ext cx="79255" cy="115834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F5DB70A-7236-407A-1E56-9F04766994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1303" y="2529957"/>
            <a:ext cx="79255" cy="115834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3A0CC978-1708-7720-D0EB-11491AECEA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4493" y="1637711"/>
            <a:ext cx="422300" cy="632308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E8F8E3F9-22E6-41A3-7E11-1589F010F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9780" y="1897008"/>
            <a:ext cx="422300" cy="632308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2C69A9E7-2441-4B35-21ED-EE564A109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1316" y="2655650"/>
            <a:ext cx="642006" cy="961273"/>
          </a:xfrm>
          <a:prstGeom prst="rect">
            <a:avLst/>
          </a:prstGeom>
        </p:spPr>
      </p:pic>
      <p:sp>
        <p:nvSpPr>
          <p:cNvPr id="3" name="Rechthoek: afgeschuinde bovenhoeken 2">
            <a:extLst>
              <a:ext uri="{FF2B5EF4-FFF2-40B4-BE49-F238E27FC236}">
                <a16:creationId xmlns:a16="http://schemas.microsoft.com/office/drawing/2014/main" id="{349DD49C-3F60-EB6D-7DE3-4D625F1A92A3}"/>
              </a:ext>
            </a:extLst>
          </p:cNvPr>
          <p:cNvSpPr/>
          <p:nvPr/>
        </p:nvSpPr>
        <p:spPr>
          <a:xfrm rot="13516816">
            <a:off x="8120149" y="3792021"/>
            <a:ext cx="924127" cy="478422"/>
          </a:xfrm>
          <a:prstGeom prst="snip2Same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45576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EDFDA168-CD97-F1A2-59A0-8B31D857C0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57" b="482"/>
          <a:stretch>
            <a:fillRect/>
          </a:stretch>
        </p:blipFill>
        <p:spPr>
          <a:xfrm>
            <a:off x="0" y="1135464"/>
            <a:ext cx="12192000" cy="4069582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841C0286-A6C3-CE92-BEF1-7F550BBD19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8199" y="2675949"/>
            <a:ext cx="375591" cy="579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0264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0</Words>
  <Application>Microsoft Office PowerPoint</Application>
  <PresentationFormat>Breedbeeld</PresentationFormat>
  <Paragraphs>0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 De Deken</dc:creator>
  <cp:lastModifiedBy>Els De Deken</cp:lastModifiedBy>
  <cp:revision>3</cp:revision>
  <dcterms:created xsi:type="dcterms:W3CDTF">2025-10-13T12:17:44Z</dcterms:created>
  <dcterms:modified xsi:type="dcterms:W3CDTF">2025-10-30T10:49:07Z</dcterms:modified>
</cp:coreProperties>
</file>